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  <p:sldId id="262" r:id="rId4"/>
    <p:sldId id="263" r:id="rId5"/>
    <p:sldId id="267" r:id="rId6"/>
    <p:sldId id="264" r:id="rId7"/>
    <p:sldId id="265" r:id="rId8"/>
    <p:sldId id="266" r:id="rId9"/>
    <p:sldId id="257" r:id="rId10"/>
    <p:sldId id="258" r:id="rId11"/>
    <p:sldId id="260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>
        <p:scale>
          <a:sx n="100" d="100"/>
          <a:sy n="100" d="100"/>
        </p:scale>
        <p:origin x="-946" y="283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06.10.2021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06.10.2021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06.10.2021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06.10.2021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06.10.2021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06.10.2021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06.10.2021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06.10.2021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06.10.2021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06.10.2021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06.10.2021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06.10.2021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2060848"/>
            <a:ext cx="7772400" cy="3314799"/>
          </a:xfrm>
        </p:spPr>
        <p:txBody>
          <a:bodyPr>
            <a:normAutofit fontScale="90000"/>
          </a:bodyPr>
          <a:lstStyle/>
          <a:p>
            <a:r>
              <a:rPr lang="ru-RU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ЛАБОРАТОРНАЯ РАБОТА №4</a:t>
            </a:r>
            <a:br>
              <a:rPr lang="ru-RU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УПРАВЛЕНИЕ ПОКОЕМ И ПРОРАСТАНИЕМ  КЛУБНЕЙ  КАРТОФЕЛЯ  С ПОМОЩЬЮ </a:t>
            </a:r>
            <a:r>
              <a:rPr lang="ru-RU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ФИТОРЕГУЛЯТОРОВ</a:t>
            </a:r>
            <a:endParaRPr lang="ru-RU" b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1740901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4624"/>
            <a:ext cx="8229600" cy="490066"/>
          </a:xfrm>
        </p:spPr>
        <p:txBody>
          <a:bodyPr>
            <a:noAutofit/>
          </a:bodyPr>
          <a:lstStyle/>
          <a:p>
            <a:r>
              <a:rPr lang="ru-RU" sz="32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Ход работы.</a:t>
            </a:r>
            <a:r>
              <a:rPr lang="ru-RU" sz="32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620688"/>
            <a:ext cx="8640960" cy="6048672"/>
          </a:xfrm>
        </p:spPr>
        <p:txBody>
          <a:bodyPr>
            <a:normAutofit fontScale="92500" lnSpcReduction="10000"/>
          </a:bodyPr>
          <a:lstStyle/>
          <a:p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Приготовить 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растворы гиббереллина и 2-хлорэтилфосфоновой кислоты (концентрацию указывает преподаватель). </a:t>
            </a:r>
            <a:endParaRPr lang="ru-RU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Замочить 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клубни в этих растворах на 10-20 мин, после чего обсушить фильтровальной бумагой и запаковать в пакеты, вложив в каждый пакет этикетку с указанием варианта обработки, поместить в термостат при температуре 26…29</a:t>
            </a:r>
            <a:r>
              <a:rPr lang="ru-RU" baseline="30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С. </a:t>
            </a:r>
            <a:endParaRPr lang="ru-RU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Через  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14 </a:t>
            </a:r>
            <a:r>
              <a:rPr lang="ru-RU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сут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 провести учет проросших глазков. По этим данным определить оптимальные концентрации препараты для стимулирования состояния покоя и прорастания клубней.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7166773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25666058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500042"/>
            <a:ext cx="8472518" cy="5626121"/>
          </a:xfrm>
        </p:spPr>
        <p:txBody>
          <a:bodyPr>
            <a:normAutofit fontScale="70000" lnSpcReduction="20000"/>
          </a:bodyPr>
          <a:lstStyle/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Клубни 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картофеля имеют мощную запасающую ткань (паренхиму) в виде крупных, относительно одинакового размера клеток, заполненных питательными веществами. Они имеют также </a:t>
            </a:r>
            <a:r>
              <a:rPr lang="ru-RU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меристематические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ткани, состоящие из эмбриональных клеток, которые наиболее жизнеспособны и приспособлены для образования новых органов — корней, побегов, цветков. При изучении периода покоя необходимо учитывать отличительные особенности этих тканей и существующую между ними функциональную взаимосвязь. В некоторых ранее выполненных исследованиях выводы о природе покоя растений сделаны на основании изучения либо </a:t>
            </a:r>
            <a:r>
              <a:rPr lang="ru-RU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меристематических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либо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запасающих тканей. В результате до настоящего времени существуют разноречивые точки зрения о роли тех или иных внутренних и внешних факторов в явлении покоя и прорастания.</a:t>
            </a:r>
            <a:endParaRPr lang="ru-RU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571480"/>
            <a:ext cx="8258204" cy="5554683"/>
          </a:xfrm>
        </p:spPr>
        <p:txBody>
          <a:bodyPr>
            <a:normAutofit/>
          </a:bodyPr>
          <a:lstStyle/>
          <a:p>
            <a:pPr marL="0" indent="342900">
              <a:spcBef>
                <a:spcPts val="0"/>
              </a:spcBef>
              <a:buNone/>
            </a:pP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Обычно периодом покоя называют физиологическое состояние, при котором </a:t>
            </a:r>
            <a:r>
              <a:rPr lang="ru-RU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меристематические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ткани растения или отдельного его органа не переходят к росту. Такое состояние является одним из проявлений ритмичности процессов роста и развития, которое выработалось у растений в ходе длительной эволюции как важное приспособительное свойство к перенесению неблагоприятных для роста условий внешней среды.</a:t>
            </a:r>
            <a:endParaRPr lang="ru-RU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71472" y="285728"/>
            <a:ext cx="8115328" cy="5840435"/>
          </a:xfrm>
        </p:spPr>
        <p:txBody>
          <a:bodyPr>
            <a:noAutofit/>
          </a:bodyPr>
          <a:lstStyle/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Во время покоя многие биологические процессы протекают во много раз медленнее, чем в растущем растении, особенно распад сложных органических веществ более простых соединений (крахмала до сахаров и потребление последних в акте дыхания, белков до аминокислот и др.). Но, в тоже время многие процессы протекают интенсивно, вследствие чего речь скорее идет об определенном отрезке жизни, причем довольно активном, поскольку именно в это время закладываются зачатки новой жизни — листьев в вегетативных почках цветков в цветковых почках.</a:t>
            </a:r>
          </a:p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endParaRPr lang="ru-RU" sz="24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500042"/>
            <a:ext cx="8258204" cy="5626121"/>
          </a:xfrm>
        </p:spPr>
        <p:txBody>
          <a:bodyPr>
            <a:normAutofit fontScale="70000" lnSpcReduction="20000"/>
          </a:bodyPr>
          <a:lstStyle/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У клубней картофеля в покое находятся только </a:t>
            </a:r>
            <a:r>
              <a:rPr lang="ru-RU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меристематические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ткани — так называемые глазки. Запасающие же ткани имеют в период покоя даже боле высокую потенциальную способность активизировать биохимические процессы в ответ на механическое поранение или инфекцию. По этой причине свежеубранные клубни, хотя и находятся в состоянии покоя, но наиболее активно образуют раневую перидерму, а также обладают более высокой устойчивостью к фитопатогенным микроорганизмам по сравнению с клубнями после нескольких месяцев хранения, когда период покоя уже закончен. Вполне вероятно, что </a:t>
            </a:r>
            <a:r>
              <a:rPr lang="ru-RU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паренхимные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ткани, на долю которых приходится 99% всей массы клубня, как бы стоят на страже уязвимых для проникновения инфекции </a:t>
            </a:r>
            <a:r>
              <a:rPr lang="ru-RU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меристематических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тканей, пока последние но дадут начало новому органу, уже способному самостоятельно сопротивляться возбудителям инфекционных болезней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500042"/>
            <a:ext cx="8186766" cy="5626121"/>
          </a:xfrm>
        </p:spPr>
        <p:txBody>
          <a:bodyPr>
            <a:normAutofit fontScale="62500" lnSpcReduction="20000"/>
          </a:bodyPr>
          <a:lstStyle/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Покой естественный и искусственный. Необходимо отличать покой естественный, глубокий, от искусственного, вынужденного. Способность к погружению в состояние естественного, глубокого, покоя — непременное условие нормального роста всех многолетних растений. Продолжительность периода покоя у разных видов растений сильно колеблется, что в первую очередь определяется генетическими особенностями растения. В связи с этим разные сорта в пределах одного вида также заметно различаются между собой по данному признаку. Как многие другие генетические признаки, он зависит и от условий внешней среды. Так, холодное, дождливое лето удлиняет период покоя, а жаркое, сухое укорачивает. Продолжительность покоя у одиннадцати английских сортов картофеля после уборки в зависимости от температуры хранения оказалась следующей; при температуре 10 °С — от 5 до 12 недель, при температуре 23 °С — от 3 до 8 недель. Окончание периода покоя определялось визуально при появлении на клубне заметного ростка.</a:t>
            </a:r>
            <a:endParaRPr lang="ru-RU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357166"/>
            <a:ext cx="8258204" cy="5768997"/>
          </a:xfrm>
        </p:spPr>
        <p:txBody>
          <a:bodyPr>
            <a:normAutofit lnSpcReduction="10000"/>
          </a:bodyPr>
          <a:lstStyle/>
          <a:p>
            <a:pPr marL="0" indent="342900">
              <a:spcBef>
                <a:spcPts val="0"/>
              </a:spcBef>
              <a:buNone/>
            </a:pP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Началом периода покоя принято считать тот момент, когда образующийся клубень прекращает рост в длину за счет растяжения клеток. Правда, развитие зачатков почек может продолжаться и во время покоя, но роста за счет растяжения клеток в это время не происходит. С возобновлением растяжения клеток состояние покоя заканчивается. Окончание периода покоя пока определяется визуально по увеличению размера глазков.</a:t>
            </a:r>
          </a:p>
          <a:p>
            <a:pPr marL="0" indent="342900">
              <a:spcBef>
                <a:spcPts val="0"/>
              </a:spcBef>
              <a:buNone/>
            </a:pP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500042"/>
            <a:ext cx="8258204" cy="5626121"/>
          </a:xfrm>
        </p:spPr>
        <p:txBody>
          <a:bodyPr>
            <a:normAutofit fontScale="55000" lnSpcReduction="20000"/>
          </a:bodyPr>
          <a:lstStyle/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Выход из состояния покоя может произойти под влиянием самых различных воздействий, порой внешне ничего общего между собой не имеющих, например высокие и низкие температуры, механические поранения тканей. То же самое наблюдается и при погружении в состояние покоя.</a:t>
            </a:r>
          </a:p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Примером искусственного, или вынужденного, покоя является прекращение роста растений летом при наступлении засухи. Стоит, однако, дать воду и сразу же начнется рост. Если свежеубранные клубни находятся в естественном покое и не прорастают даже при благоприятных условиях, то при дальнейшем хранении их уже искусственно удерживают в состоянии покоя. При изменении низкой температуры хранения, на более высокую, клубни быстро начинают прорастать.</a:t>
            </a:r>
          </a:p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Таким образом, при естественном покое в клетке еще не произошли необходимые для перехода к росту структурные и химические изменения. При искусственном покое эти изменения уже произошли, но не могут проявляться из-за неблагоприятных условий внешней среды.</a:t>
            </a:r>
          </a:p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Известно и такое состояние, когда происходит полное перерождение точек роста, вследствие чего пропадает способность к прорастанию. Изменения такого рода вызывает </a:t>
            </a:r>
            <a:r>
              <a:rPr lang="ru-RU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у-облучение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клубней картофеля с целью предупреждения прорастания при длительном хранении.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6336704"/>
          </a:xfrm>
        </p:spPr>
        <p:txBody>
          <a:bodyPr>
            <a:normAutofit fontScale="77500" lnSpcReduction="20000"/>
          </a:bodyPr>
          <a:lstStyle/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В ряде южных районов возможно  выращивание двух урожаев картофеля в год, однако, на практике это часто не реализуется. Основной причиной является недостаток посадочного материала, так как клубни, полученные в прошлом году, трудно сохранить до второго срока посадки, а клубни первого урожая не способны к прорастанию из-за того, что находятся в состоянии глубокого покоя. Для прерывания покоя можно использовать обработку гиббереллинами, резко повышая содержание фитогормонов – стимуляторов прорастания.</a:t>
            </a:r>
          </a:p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При хранении потери картофеля во многом обусловлены преждевременным выходом клубней из состояния покоя, то есть разрушением ингибитора прорастания – фитогормона </a:t>
            </a:r>
            <a:r>
              <a:rPr lang="ru-RU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абсцизовой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кислоты и, следовательно, лучшей сохранности клубней.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6218354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139</TotalTime>
  <Words>939</Words>
  <Application>Microsoft Office PowerPoint</Application>
  <PresentationFormat>Экран (4:3)</PresentationFormat>
  <Paragraphs>18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Тема Office</vt:lpstr>
      <vt:lpstr>ЛАБОРАТОРНАЯ РАБОТА №4 УПРАВЛЕНИЕ ПОКОЕМ И ПРОРАСТАНИЕМ  КЛУБНЕЙ  КАРТОФЕЛЯ  С ПОМОЩЬЮ ФИТОРЕГУЛЯТОРОВ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Ход работы. </vt:lpstr>
      <vt:lpstr>Слайд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ЛАБОРАТОРНАЯ РАБОТА №4 УПРАВЛЕНИЕ ПОКОЕМ И ПРОРАСТАНИЕМ  КЛУБНЕЙ  КАРТОФЕЛЯ  С ПОМОЩЬЮ ФИТОРЕГУЛЯТОРОВ</dc:title>
  <cp:lastModifiedBy>Оля</cp:lastModifiedBy>
  <cp:revision>16</cp:revision>
  <dcterms:modified xsi:type="dcterms:W3CDTF">2021-10-06T08:25:59Z</dcterms:modified>
</cp:coreProperties>
</file>